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8D7E0-C4D0-4121-A7E7-0BAAEF2C9909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4E98E-1B3C-4239-A873-5D55F614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1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7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2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6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2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5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5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52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9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3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9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1\Desktop\gorodet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0533" y="2060848"/>
            <a:ext cx="3697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Презентация объединения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«Начальный технический дизайн»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МАОУДОД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ЦДОД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/>
              <a:t>«Волшебная птица Городца»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9346" y="607658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Балаково </a:t>
            </a:r>
          </a:p>
          <a:p>
            <a:pPr algn="ctr"/>
            <a:r>
              <a:rPr lang="ru-RU" dirty="0" smtClean="0"/>
              <a:t>2015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64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76672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11. Оживку продолжаем на туловище и на крыльях, в виде крупных точек и вытянутых полос. 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484379"/>
            <a:ext cx="468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12. На кисть набираем черную гуашь и закрашиваем в виде круглых полосок половинки синих кругов. </a:t>
            </a:r>
            <a:endParaRPr lang="ru-RU" sz="2800" dirty="0"/>
          </a:p>
        </p:txBody>
      </p:sp>
      <p:pic>
        <p:nvPicPr>
          <p:cNvPr id="9218" name="Picture 2" descr="F:\пр\DSC_08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64" y="2996952"/>
            <a:ext cx="4160912" cy="27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пр\DSC_08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37" y="2988594"/>
            <a:ext cx="4186078" cy="27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5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13. На листьях черной гуашью проводим по краю листа черные полосы.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332656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14. На синих кружках с обратной стороны проводим белые закругленные линии.</a:t>
            </a:r>
            <a:endParaRPr lang="ru-RU" sz="2800" dirty="0"/>
          </a:p>
        </p:txBody>
      </p:sp>
      <p:pic>
        <p:nvPicPr>
          <p:cNvPr id="10242" name="Picture 2" descr="F:\пр\DSC_0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" y="2564904"/>
            <a:ext cx="4318621" cy="28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пр\DSC_08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84" y="2564903"/>
            <a:ext cx="4318620" cy="28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8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15. На листьях рисуем концом кисти вытянутые капли белым цветом.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476672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16. Добавляем птице лапки и соединяем тонкими черными завитками весь хвост.</a:t>
            </a:r>
            <a:endParaRPr lang="ru-RU" sz="2800" dirty="0"/>
          </a:p>
        </p:txBody>
      </p:sp>
      <p:pic>
        <p:nvPicPr>
          <p:cNvPr id="11266" name="Picture 2" descr="F:\пр\DSC_0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36742"/>
            <a:ext cx="401155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пр\DSC_08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69" y="2537400"/>
            <a:ext cx="40115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84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такая замечательна птица получилась у нас! </a:t>
            </a:r>
            <a:endParaRPr lang="ru-RU" dirty="0"/>
          </a:p>
        </p:txBody>
      </p:sp>
      <p:pic>
        <p:nvPicPr>
          <p:cNvPr id="12290" name="Picture 2" descr="F:\пр\DSC_0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076877" cy="48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5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/>
              <a:t>Городецкая роспись по дереву – знаменитый народный промысел Нижегородского края.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Он получил развитие во второй половине XIX века в заволжских деревнях близ Городца. </a:t>
            </a:r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Вскоре такой росписью стали украшать не только прялки, но и многие предметы народного быта: стульчики, лукошки, короба, солонки и игрушки.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C:\Users\11\Desktop\sundush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3312368" cy="23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9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Городецкая роспись своеобразна по своей манере, поэтому спутать её достаточно трудно. Ни одно городецкое изделие не обходится без пышных гирлянд, букетов цветов, напоминающих розы и ромашки. </a:t>
            </a: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/>
              <a:t>Раньше городецкая роспись делалась яичными красками, которые ложились на изделие большими цветовыми пятнами, без предварительного контура. </a:t>
            </a: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/>
              <a:t>Современные художники, как и прежде, расписывают всевозможные деревянные изделия: шкатулки, ларцы, декоративные панно, шкафчики, полочки, хлебницы, солонки, игрушки и мебель. </a:t>
            </a:r>
          </a:p>
        </p:txBody>
      </p:sp>
    </p:spTree>
    <p:extLst>
      <p:ext uri="{BB962C8B-B14F-4D97-AF65-F5344CB8AC3E}">
        <p14:creationId xmlns:p14="http://schemas.microsoft.com/office/powerpoint/2010/main" val="237285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На занятиях объединения «</a:t>
            </a:r>
            <a:r>
              <a:rPr lang="ru-RU" sz="2400" dirty="0"/>
              <a:t>Н</a:t>
            </a:r>
            <a:r>
              <a:rPr lang="ru-RU" sz="2400" dirty="0" smtClean="0"/>
              <a:t>ачальный технический дизайн» дети с интересом осваивают виды Городецкой росписи.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 smtClean="0"/>
              <a:t>Обучающиеся объединения расписывают в стиле </a:t>
            </a:r>
            <a:r>
              <a:rPr lang="ru-RU" sz="2400" dirty="0"/>
              <a:t>Г</a:t>
            </a:r>
            <a:r>
              <a:rPr lang="ru-RU" sz="2400" dirty="0" smtClean="0"/>
              <a:t>ородца разделочные доски, тарелки, шкатулки, коробочки.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 smtClean="0"/>
              <a:t>Излюбленным элементом являются Городецкие птицы. Последовательность выполнения такой птицы мы хотим показать в данной презентации. </a:t>
            </a:r>
            <a:endParaRPr lang="ru-RU" sz="2400" dirty="0"/>
          </a:p>
        </p:txBody>
      </p:sp>
      <p:pic>
        <p:nvPicPr>
          <p:cNvPr id="2050" name="Picture 2" descr="C:\Users\11\Desktop\gorod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36724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35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58443"/>
            <a:ext cx="8280920" cy="3744416"/>
          </a:xfrm>
        </p:spPr>
        <p:txBody>
          <a:bodyPr numCol="2">
            <a:normAutofit/>
          </a:bodyPr>
          <a:lstStyle/>
          <a:p>
            <a:r>
              <a:rPr lang="ru-RU" sz="2800" dirty="0" smtClean="0"/>
              <a:t>1. Для начала работы нам нужно: бумага, гуашь, кисти, баночка для воды.</a:t>
            </a:r>
            <a:endParaRPr lang="ru-RU" sz="2800" dirty="0"/>
          </a:p>
        </p:txBody>
      </p:sp>
      <p:pic>
        <p:nvPicPr>
          <p:cNvPr id="4098" name="Picture 2" descr="F:\пр\DSC_08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0115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753" y="692696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В верхней части листа рисуем завиток</a:t>
            </a:r>
            <a:endParaRPr lang="ru-RU" sz="2800" dirty="0"/>
          </a:p>
        </p:txBody>
      </p:sp>
      <p:pic>
        <p:nvPicPr>
          <p:cNvPr id="4099" name="Picture 3" descr="F:\пр\DSC_0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41" y="2606022"/>
            <a:ext cx="3949639" cy="262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7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736" y="410250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Рисуем второй завиток и соединяем их.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04664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Закрашивает черной гуашью получившуюся деталь.</a:t>
            </a:r>
            <a:endParaRPr lang="ru-RU" sz="2800" dirty="0"/>
          </a:p>
        </p:txBody>
      </p:sp>
      <p:pic>
        <p:nvPicPr>
          <p:cNvPr id="5122" name="Picture 2" descr="F:\пр\DSC_0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02" y="2420888"/>
            <a:ext cx="4221852" cy="280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пр\DSC_0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2" y="2420888"/>
            <a:ext cx="4176464" cy="27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3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5. К туловищу птицы добавляем красной гуашью гребешок и крылья.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404663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6. Закрашиваем их красным цветом. </a:t>
            </a:r>
            <a:endParaRPr lang="ru-RU" sz="2800" dirty="0"/>
          </a:p>
        </p:txBody>
      </p:sp>
      <p:pic>
        <p:nvPicPr>
          <p:cNvPr id="6146" name="Picture 2" descr="F:\пр\DSC_08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2" y="2245838"/>
            <a:ext cx="4008384" cy="26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пр\DSC_0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91" y="2245838"/>
            <a:ext cx="3999930" cy="265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8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7. К туловищу добавляем синие круги, соблюдая расстояние между ними, закрашиваем их.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476672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8. Рисуем между кругами листики. </a:t>
            </a:r>
            <a:endParaRPr lang="ru-RU" sz="2800" dirty="0"/>
          </a:p>
        </p:txBody>
      </p:sp>
      <p:pic>
        <p:nvPicPr>
          <p:cNvPr id="7170" name="Picture 2" descr="F:\пр\DSC_0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" y="2636912"/>
            <a:ext cx="4024506" cy="26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пр\DSC_0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37" y="2620777"/>
            <a:ext cx="4024507" cy="26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1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9. Закрашиваем листья зеленым цветом.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476672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10. Приступаем к оживке головы. Белой гуашью наносим точки. </a:t>
            </a:r>
            <a:endParaRPr lang="ru-RU" sz="2800" dirty="0"/>
          </a:p>
        </p:txBody>
      </p:sp>
      <p:pic>
        <p:nvPicPr>
          <p:cNvPr id="8194" name="Picture 2" descr="F:\пр\DSC_0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5"/>
            <a:ext cx="4047144" cy="26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пр\DSC_08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73" y="2507505"/>
            <a:ext cx="4003145" cy="26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47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302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История</vt:lpstr>
      <vt:lpstr>Презентация PowerPoint</vt:lpstr>
      <vt:lpstr>Презентация PowerPoint</vt:lpstr>
      <vt:lpstr>1. Для начала работы нам нужно: бумага, гуашь, кисти, баночка для воды.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такая замечательна птица получилась у нас!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IZE</cp:lastModifiedBy>
  <cp:revision>7</cp:revision>
  <dcterms:created xsi:type="dcterms:W3CDTF">2015-07-01T16:10:27Z</dcterms:created>
  <dcterms:modified xsi:type="dcterms:W3CDTF">2015-07-02T13:36:47Z</dcterms:modified>
</cp:coreProperties>
</file>