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17859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МУНИЦИПАЛЬНОЕ АВТОНОМНОЕ УЧРЕЖДЕНИЕ ДОПОЛНИТЕЛЬНОГО ОБРАЗОВАНИЯ </a:t>
            </a:r>
            <a:br>
              <a:rPr lang="ru-RU" sz="2000" dirty="0" smtClean="0"/>
            </a:br>
            <a:r>
              <a:rPr lang="ru-RU" sz="2000" dirty="0" smtClean="0"/>
              <a:t>«ЦЕНТР ДОПОЛНИТЕЛЬНОГО ОБРАЗОВАНИЯ» </a:t>
            </a:r>
            <a:br>
              <a:rPr lang="ru-RU" sz="2000" dirty="0" smtClean="0"/>
            </a:br>
            <a:r>
              <a:rPr lang="ru-RU" sz="2000" dirty="0" smtClean="0"/>
              <a:t>г. Балаково Саратовской области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643182"/>
            <a:ext cx="7358082" cy="37317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Изготовление шляп для выступления театра моды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dirty="0" smtClean="0"/>
              <a:t>Педагог дополнительного образования Полякова Марина Николаевна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г. Балаково 2016год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Пристрачиваем отделку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цветик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143799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Фиксируем внутренний край шляпы с подкладкой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цветик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143799" cy="471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Выкраиваем верхнюю часть шляпы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цветик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143799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Примеряем к тулье шляпы верхнюю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цветик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358113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складки по кругу солнцем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цветик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35811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Защипы</a:t>
            </a:r>
            <a:r>
              <a:rPr lang="ru-RU" dirty="0" smtClean="0"/>
              <a:t> подшиваем потайными швами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цветик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429551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Выровнять и подтянуть боковые части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цветик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500989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r>
              <a:rPr lang="ru-RU" dirty="0" smtClean="0"/>
              <a:t>Пришиваем перо, отделку, со стороны изнанки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цветик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858048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Пришить отделку по тульям шляпы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цветик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28667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готовых шляп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цветик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35811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определенную форму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цветик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07223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готовых шляп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цветик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7929586" cy="53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готовых шляп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цветик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7572427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готовых шляп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esktop\цветик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42955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готовых шляп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цветик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6438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готовых шляп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admin\Desktop\цветик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42955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admin\Desktop\цветик\3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4292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esktop\цветик\IMG_5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8550" y="-2133600"/>
            <a:ext cx="17916525" cy="1105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54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Удачи в изготовлении шляп!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Определим угол и ширину </a:t>
            </a:r>
            <a:r>
              <a:rPr lang="ru-RU" dirty="0" err="1" smtClean="0"/>
              <a:t>подьема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цветик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21510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ткань на обтягивание шляпы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цветик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28654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Прикалываем к краям полей шляпы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цветик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715172" cy="47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Излишки ткани убираем в складки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dmin\Desktop\цветик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072361" cy="464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Равномерно разложим складки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цветик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Определяем  </a:t>
            </a:r>
            <a:r>
              <a:rPr lang="ru-RU" dirty="0" err="1" smtClean="0"/>
              <a:t>защипы</a:t>
            </a:r>
            <a:r>
              <a:rPr lang="ru-RU" dirty="0" smtClean="0"/>
              <a:t> и складки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цветик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143799" cy="471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строчку по краю шляпы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цветик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000923" cy="471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127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Lucida Sans Unicode</vt:lpstr>
      <vt:lpstr>Wingdings</vt:lpstr>
      <vt:lpstr>Wingdings 2</vt:lpstr>
      <vt:lpstr>Эркер</vt:lpstr>
      <vt:lpstr>МУНИЦИПАЛЬНОЕ АВТОНОМНОЕ УЧРЕЖДЕНИЕ ДОПОЛНИТЕЛЬНОГО ОБРАЗОВАНИЯ  «ЦЕНТР ДОПОЛНИТЕЛЬНОГО ОБРАЗОВАНИЯ»  г. Балаково Саратовской области</vt:lpstr>
      <vt:lpstr>Выбираем определенную форму</vt:lpstr>
      <vt:lpstr>Определим угол и ширину подьема </vt:lpstr>
      <vt:lpstr>Выбираем ткань на обтягивание шляпы</vt:lpstr>
      <vt:lpstr>Прикалываем к краям полей шляпы</vt:lpstr>
      <vt:lpstr>Излишки ткани убираем в складки</vt:lpstr>
      <vt:lpstr>Равномерно разложим складки</vt:lpstr>
      <vt:lpstr>Определяем  защипы и складки</vt:lpstr>
      <vt:lpstr>Делаем строчку по краю шляпы</vt:lpstr>
      <vt:lpstr>Пристрачиваем отделку</vt:lpstr>
      <vt:lpstr>Фиксируем внутренний край шляпы с подкладкой</vt:lpstr>
      <vt:lpstr>Выкраиваем верхнюю часть шляпы</vt:lpstr>
      <vt:lpstr>Примеряем к тулье шляпы верхнюю часть</vt:lpstr>
      <vt:lpstr>Делаем складки по кругу солнцем</vt:lpstr>
      <vt:lpstr>Защипы подшиваем потайными швами</vt:lpstr>
      <vt:lpstr>Выровнять и подтянуть боковые части</vt:lpstr>
      <vt:lpstr>Пришиваем перо, отделку, со стороны изнанки </vt:lpstr>
      <vt:lpstr>Пришить отделку по тульям шляпы</vt:lpstr>
      <vt:lpstr>Примеры готовых шляп</vt:lpstr>
      <vt:lpstr>Примеры готовых шляп</vt:lpstr>
      <vt:lpstr>Примеры готовых шляп</vt:lpstr>
      <vt:lpstr>Примеры готовых шляп</vt:lpstr>
      <vt:lpstr>Примеры готовых шляп</vt:lpstr>
      <vt:lpstr>Примеры готовых шляп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«ЦЕНТР ДОПОЛНИТЕЛЬНОГО ОБРАЗОВАНИЯ» г.Балаково Саратовская область</dc:title>
  <dc:creator>admin</dc:creator>
  <cp:lastModifiedBy>IZE</cp:lastModifiedBy>
  <cp:revision>12</cp:revision>
  <dcterms:created xsi:type="dcterms:W3CDTF">2016-08-15T16:31:41Z</dcterms:created>
  <dcterms:modified xsi:type="dcterms:W3CDTF">2016-11-15T12:56:48Z</dcterms:modified>
</cp:coreProperties>
</file>