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428604"/>
            <a:ext cx="8062912" cy="181770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МУНИЦИПАЛЬНОЕ АВТОНОМНОЕ УЧРЕЖДЕНИЕ ДОПОЛНИТЕЛЬНОГО ОБРАЗОВАНИЯ</a:t>
            </a:r>
            <a:br>
              <a:rPr lang="ru-RU" sz="2400" dirty="0" smtClean="0"/>
            </a:br>
            <a:r>
              <a:rPr lang="ru-RU" sz="2400" dirty="0" smtClean="0"/>
              <a:t> «ЦЕНТР ДОПОЛНИТЕЛЬНОГО ОБРАЗОВАНИЯ» г. БАЛАКОВО САРАТОВСКОЙ ОБЛАСТИ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50280"/>
            <a:ext cx="9144000" cy="4607720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4800" dirty="0" smtClean="0"/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Розочка-накрутка </a:t>
            </a:r>
          </a:p>
          <a:p>
            <a:pPr algn="ctr"/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Педагог дополнительного образования Полякова Марина Николаевна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100" b="1" dirty="0" smtClean="0">
                <a:solidFill>
                  <a:schemeClr val="tx1"/>
                </a:solidFill>
              </a:rPr>
              <a:t>г. Балаково 2016 г.</a:t>
            </a:r>
          </a:p>
          <a:p>
            <a:pPr algn="ctr"/>
            <a:r>
              <a:rPr lang="ru-RU" sz="1400" dirty="0" smtClean="0"/>
              <a:t>  </a:t>
            </a:r>
            <a:r>
              <a:rPr lang="ru-RU" sz="4800" dirty="0" smtClean="0"/>
              <a:t> 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Сгибаем под 45 градусов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накрутка розочки рисунки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671517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Скручиваем  с поворотом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накрутка розочки рисунки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2120900"/>
            <a:ext cx="6357982" cy="4165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Скрутка полный  оборот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накрутка розочки рисунки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28868"/>
            <a:ext cx="678661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Сгиб - и снова скрутка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накрутка розочки рисунки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614366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Скрутка на  5 оборотов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накрутка розочки рисунки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664373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Цветок готов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накрутка розочки рисунки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685804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Закрепляем стебель снизу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накрутка розочки рисунки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49500"/>
            <a:ext cx="6500857" cy="3937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Крепим цветок  к стеблю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накрутка розочки рисунки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721523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Вырезаем </a:t>
            </a:r>
            <a:r>
              <a:rPr lang="ru-RU" dirty="0" err="1" smtClean="0"/>
              <a:t>подлистник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накрутка розочки рисунки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35798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Приклеиваем к основанию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Desktop\накрутка розочки рисунки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14554"/>
            <a:ext cx="671517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БУКЕТ из скрученных роз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накрутка розочки рисун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7215237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Закручиваем вокруг стебля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dmin\Desktop\накрутка розочки рисунки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50085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Украшаем лентой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admin\Desktop\накрутка розочки рисунки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71517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 розочки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admin\Desktop\накрутка розочки рисунки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71517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Розочка-накрутка готова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2530" name="Picture 2" descr="C:\Users\admin\Desktop\накрутка розочки рисунки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14488"/>
            <a:ext cx="364333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инструменты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накрутка розочки рисунк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92300"/>
            <a:ext cx="6643734" cy="4394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Подготовля</a:t>
            </a:r>
            <a:r>
              <a:rPr lang="ru-RU" dirty="0" smtClean="0"/>
              <a:t> стебля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акрутка розочки рисунки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721523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Стебель готов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накрутка розочки рисунки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429419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Прикладываем  край ленты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накрутка розочки рисунки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78661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Начинаем скручивание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накрутка розочки рисунки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71744"/>
            <a:ext cx="6786610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Сгибаем половину ленты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накрутка розочки рисунки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1982788"/>
            <a:ext cx="4629150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Скручиваем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накрутка розочки рисунки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28868"/>
            <a:ext cx="657229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</TotalTime>
  <Words>81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BatangChe</vt:lpstr>
      <vt:lpstr>Century Gothic</vt:lpstr>
      <vt:lpstr>Verdana</vt:lpstr>
      <vt:lpstr>Wingdings 2</vt:lpstr>
      <vt:lpstr>Яркая</vt:lpstr>
      <vt:lpstr>МУНИЦИПАЛЬНОЕ АВТОНОМНОЕ УЧРЕЖДЕНИЕ ДОПОЛНИТЕЛЬНОГО ОБРАЗОВАНИЯ  «ЦЕНТР ДОПОЛНИТЕЛЬНОГО ОБРАЗОВАНИЯ» г. БАЛАКОВО САРАТОВСКОЙ ОБЛАСТИ </vt:lpstr>
      <vt:lpstr>БУКЕТ из скрученных роз</vt:lpstr>
      <vt:lpstr>Необходимые инструменты</vt:lpstr>
      <vt:lpstr>Подготовля стебля</vt:lpstr>
      <vt:lpstr>Стебель готов</vt:lpstr>
      <vt:lpstr>Прикладываем  край ленты</vt:lpstr>
      <vt:lpstr>Начинаем скручивание</vt:lpstr>
      <vt:lpstr>Сгибаем половину ленты</vt:lpstr>
      <vt:lpstr>Скручиваем</vt:lpstr>
      <vt:lpstr>Сгибаем под 45 градусов</vt:lpstr>
      <vt:lpstr>Скручиваем  с поворотом</vt:lpstr>
      <vt:lpstr>Скрутка полный  оборот</vt:lpstr>
      <vt:lpstr>Сгиб - и снова скрутка</vt:lpstr>
      <vt:lpstr>Скрутка на  5 оборотов</vt:lpstr>
      <vt:lpstr>Цветок готов</vt:lpstr>
      <vt:lpstr>Закрепляем стебель снизу</vt:lpstr>
      <vt:lpstr>Крепим цветок  к стеблю</vt:lpstr>
      <vt:lpstr>Вырезаем подлистник</vt:lpstr>
      <vt:lpstr>Приклеиваем к основанию</vt:lpstr>
      <vt:lpstr>Закручиваем вокруг стебля</vt:lpstr>
      <vt:lpstr>Украшаем лентой</vt:lpstr>
      <vt:lpstr>Внешний вид розочки</vt:lpstr>
      <vt:lpstr>Розочка-накрутка готова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Учреждение Дополнительного Образования  «Центр Дополнительного Образования» г.Балаково Саратовская область</dc:title>
  <dc:creator>admin</dc:creator>
  <cp:lastModifiedBy>IZE</cp:lastModifiedBy>
  <cp:revision>8</cp:revision>
  <dcterms:created xsi:type="dcterms:W3CDTF">2016-08-15T13:14:04Z</dcterms:created>
  <dcterms:modified xsi:type="dcterms:W3CDTF">2016-11-15T13:05:48Z</dcterms:modified>
</cp:coreProperties>
</file>