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4" r:id="rId9"/>
    <p:sldId id="265" r:id="rId10"/>
    <p:sldId id="266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0F2A-9A70-4B28-949E-11E0D496B5BB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5A38-B5DA-42AE-92B2-1A4ED245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5A38-B5DA-42AE-92B2-1A4ED2451B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812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83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82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5011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90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06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02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7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9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33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215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574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1979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36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08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9270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87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38EE-B8E5-4F82-A8E1-CD80D2270F31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EC30-57D1-4A69-A671-A2AEE2B0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829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505" y="936010"/>
            <a:ext cx="1187057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800" i="1" dirty="0">
                <a:solidFill>
                  <a:srgbClr val="002060"/>
                </a:solidFill>
                <a:latin typeface="CricketHeavy" pitchFamily="2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CricketHeavy" pitchFamily="2" charset="0"/>
              </a:rPr>
            </a:b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  <a:p>
            <a:r>
              <a:rPr lang="ru-RU" sz="36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Electron Cyr" pitchFamily="8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2610" y="437321"/>
            <a:ext cx="1037645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«ЦЕНТР ДОПОЛНИТЕЛЬНОГО ОБРАЗОВАНИЯ»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БАЛАКОВО САРАТОВСКОЙ ОБЛАСТИ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Arbat" pitchFamily="2" charset="0"/>
                <a:cs typeface="Times New Roman" pitchFamily="18" charset="0"/>
              </a:rPr>
              <a:t>Презентация 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Изготовление  шарнирного  белого  медведя </a:t>
            </a:r>
            <a:b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для коллекции «АНГЕЛЫ  НАДЕЖДЫ»</a:t>
            </a:r>
            <a:b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театра  моды «Интрига»</a:t>
            </a:r>
            <a:r>
              <a:rPr lang="ru-RU" sz="24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 Автор презентации:</a:t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педагог  дополнительного образования МАУДО ЦДО</a:t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Полякова  Марина  Николаевна</a:t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>Творческое объединение «Конструирование и моделирование одежды (Театр моды «Интрига»)»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92D05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400" b="1" dirty="0" smtClean="0">
                <a:latin typeface="Arbat" pitchFamily="2" charset="0"/>
                <a:cs typeface="Aharoni" pitchFamily="2" charset="-79"/>
              </a:rPr>
              <a:t>Балаково –2019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820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7" y="658355"/>
            <a:ext cx="11506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Вытягивание  всех  ниток  через  шею поделки  и  соединение  с  головой  Изделия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153" y="2854138"/>
            <a:ext cx="4024313" cy="301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4576" y="2833581"/>
            <a:ext cx="4024314" cy="308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85786" y="2324590"/>
            <a:ext cx="3575858" cy="40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566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44" y="874643"/>
            <a:ext cx="11275130" cy="11562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 шарфика  из  воздушных  петель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57" y="1987922"/>
            <a:ext cx="5727313" cy="429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578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973" y="764373"/>
            <a:ext cx="11176227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бусин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носа  Изделия,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шарфА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7793" y="2671116"/>
            <a:ext cx="4337378" cy="325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50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9" y="552338"/>
            <a:ext cx="10841182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 готового изделия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показа коллекции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1817" y="2317584"/>
            <a:ext cx="4211012" cy="375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87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503" y="512582"/>
            <a:ext cx="10109662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выкройки Изделия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715" y="2125014"/>
            <a:ext cx="5365750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8272" y="2085253"/>
            <a:ext cx="5120641" cy="40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906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764373"/>
            <a:ext cx="10990811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Пришивание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фетровых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 к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меховым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2697757"/>
            <a:ext cx="5586152" cy="371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749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" y="371060"/>
            <a:ext cx="11123815" cy="19348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Сшивание симметричных деталей лап  Белого  медведя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1" y="2191789"/>
            <a:ext cx="4852223" cy="363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3" y="2214623"/>
            <a:ext cx="5001912" cy="361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055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" y="764373"/>
            <a:ext cx="11240193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Пришивание ушек  к  верхней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головы БЕЛОГО МЕДВЕДЯ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5" y="2210169"/>
            <a:ext cx="4333461" cy="366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0961" y="1763024"/>
            <a:ext cx="3660885" cy="455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86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9382" y="764373"/>
            <a:ext cx="11256818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 центра  носика  и  лба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15" y="2339950"/>
            <a:ext cx="5852160" cy="370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397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764373"/>
            <a:ext cx="11173691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лба  и  подбородка ИЗДЕЛИЯ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37" y="2355673"/>
            <a:ext cx="4686720" cy="35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6773" y="1896211"/>
            <a:ext cx="3538331" cy="446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27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7" y="764373"/>
            <a:ext cx="11853949" cy="12930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собранных деталей изделия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1" y="2309051"/>
            <a:ext cx="4501511" cy="337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09" y="2279375"/>
            <a:ext cx="5395972" cy="339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7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28" y="764373"/>
            <a:ext cx="10964372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и фиксация нитей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шарнирного крепления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9" y="2681132"/>
            <a:ext cx="4024313" cy="301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5539" y="2584439"/>
            <a:ext cx="3632025" cy="310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1333" y="2683809"/>
            <a:ext cx="3685036" cy="290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644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119</TotalTime>
  <Words>72</Words>
  <Application>Microsoft Office PowerPoint</Application>
  <PresentationFormat>Произвольный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След самолета</vt:lpstr>
      <vt:lpstr>Слайд 1</vt:lpstr>
      <vt:lpstr>Подготовка выкройки Изделия</vt:lpstr>
      <vt:lpstr>Пришивание  фетровых частей поделки  к  меховым</vt:lpstr>
      <vt:lpstr>Сшивание симметричных деталей лап  Белого  медведя</vt:lpstr>
      <vt:lpstr>Пришивание ушек  к  верхней части головы БЕЛОГО МЕДВЕДЯ</vt:lpstr>
      <vt:lpstr>Совмещение  центра  носика  и  лба</vt:lpstr>
      <vt:lpstr>Соединение лба  и  подбородка ИЗДЕЛИЯ</vt:lpstr>
      <vt:lpstr>Наполнение синтепоном всех собранных деталей изделия</vt:lpstr>
      <vt:lpstr>Соединение и фиксация нитей для шарнирного крепления</vt:lpstr>
      <vt:lpstr>Вытягивание  всех  ниток  через  шею поделки  и  соединение  с  головой  Изделия</vt:lpstr>
      <vt:lpstr>Вязание  шарфика  из  воздушных  петель</vt:lpstr>
      <vt:lpstr>Оформление  из  бусин  глаз  и  носа  Изделия,  закрепление  шарфА</vt:lpstr>
      <vt:lpstr>Образец  готового изделия для  показа коллекции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Марина</dc:creator>
  <cp:lastModifiedBy>Настя</cp:lastModifiedBy>
  <cp:revision>13</cp:revision>
  <dcterms:created xsi:type="dcterms:W3CDTF">2019-03-22T20:27:39Z</dcterms:created>
  <dcterms:modified xsi:type="dcterms:W3CDTF">2019-07-05T13:17:06Z</dcterms:modified>
</cp:coreProperties>
</file>