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1" r:id="rId3"/>
    <p:sldId id="262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20.08.2020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6049" y="620688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049" y="620688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6048672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УЧРЕЖДЕНИЕ ДОПОЛНИТЕЛЬНОГО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«ЦЕНТР ДОПОЛНИТЕЛЬНОГО ОБРАЗОВАНИЯ»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Г. БАЛАКОВО САРАТОВСКОЙ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Arbat" pitchFamily="2" charset="0"/>
                <a:cs typeface="Times New Roman" pitchFamily="18" charset="0"/>
              </a:rPr>
              <a:t>Презентация </a:t>
            </a:r>
            <a:br>
              <a:rPr lang="ru-RU" sz="3200" dirty="0" smtClean="0">
                <a:latin typeface="Arbat" pitchFamily="2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bg2">
                    <a:lumMod val="25000"/>
                  </a:schemeClr>
                </a:solidFill>
                <a:latin typeface="Arbat" pitchFamily="2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Изготовление </a:t>
            </a:r>
            <a:r>
              <a:rPr lang="ru-RU" sz="3200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куклы из капрона </a:t>
            </a:r>
            <a:br>
              <a:rPr lang="ru-RU" sz="3200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3200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>«Добрая бабушка»</a:t>
            </a:r>
            <a:r>
              <a:rPr lang="ru-RU" sz="3200" dirty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3200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b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руководитель творческого объединения </a:t>
            </a:r>
            <a:b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«Конструирование и моделирование одежды</a:t>
            </a:r>
            <a:b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(Театр моды «Интрига»)» </a:t>
            </a:r>
            <a:b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педагог высшей квалификационной категории</a:t>
            </a:r>
            <a:b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Полякова Марина Николаевна</a:t>
            </a:r>
            <a:br>
              <a:rPr lang="ru-RU" sz="20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8000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sz="1600" dirty="0">
                <a:solidFill>
                  <a:srgbClr val="008000"/>
                </a:solidFill>
                <a:latin typeface="Arbat" pitchFamily="2" charset="0"/>
                <a:cs typeface="Aharoni" pitchFamily="2" charset="-79"/>
              </a:rPr>
            </a:br>
            <a:r>
              <a:rPr lang="ru-RU" sz="1600" dirty="0" smtClean="0">
                <a:solidFill>
                  <a:srgbClr val="339933"/>
                </a:solidFill>
                <a:latin typeface="Arbat" pitchFamily="2" charset="0"/>
                <a:cs typeface="Aharoni" pitchFamily="2" charset="-79"/>
              </a:rPr>
              <a:t/>
            </a:r>
            <a:br>
              <a:rPr lang="ru-RU" sz="1600" dirty="0" smtClean="0">
                <a:solidFill>
                  <a:srgbClr val="339933"/>
                </a:solidFill>
                <a:latin typeface="Arbat" pitchFamily="2" charset="0"/>
                <a:cs typeface="Aharoni" pitchFamily="2" charset="-79"/>
              </a:rPr>
            </a:br>
            <a:r>
              <a:rPr lang="ru-RU" sz="1600" dirty="0" smtClean="0">
                <a:latin typeface="Arbat" pitchFamily="2" charset="0"/>
                <a:cs typeface="Aharoni" pitchFamily="2" charset="-79"/>
              </a:rPr>
              <a:t>Балаково </a:t>
            </a:r>
            <a:r>
              <a:rPr lang="ru-RU" sz="1600" dirty="0">
                <a:latin typeface="Arbat" pitchFamily="2" charset="0"/>
                <a:cs typeface="Aharoni" pitchFamily="2" charset="-79"/>
              </a:rPr>
              <a:t>–</a:t>
            </a:r>
            <a:r>
              <a:rPr lang="ru-RU" sz="1600" dirty="0" smtClean="0">
                <a:latin typeface="Arbat" pitchFamily="2" charset="0"/>
                <a:cs typeface="Aharoni" pitchFamily="2" charset="-79"/>
              </a:rPr>
              <a:t>2020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08944"/>
            <a:ext cx="4248472" cy="3528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причёски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ниток, прикрепление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волос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082445" cy="41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9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204864"/>
            <a:ext cx="3920247" cy="25922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облика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456384" cy="485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23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60665" cy="93610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куклы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280920" cy="489654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подбираем пластиковую бутылку,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напоминающую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трезаем 1\3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пластиковой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бутылки;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ягиваем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синтепоном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пластиковую бутылку;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еретягиваем область,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будет фиксироваться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талия;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натягиваем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капроновый чулок от узкой части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бутылки к широкой;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ытягиваем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чулок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верхней части бутылки,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завязываем основание;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аботаем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формированием лица (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нос, щёки, подбородок,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риступаем к изготовлению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причёски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ниток, прикрепляем волосы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голове;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ормируем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будущей куклы;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изготовлению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рубахи, сарафана;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римеряем одежду;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 внешний облик куклы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772816"/>
            <a:ext cx="4392489" cy="41764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пластиковой бутылки,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напоминающей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силуэт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132534" cy="41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19872" y="1075188"/>
            <a:ext cx="5144383" cy="47525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трезаем 1\3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пластиковой бутылки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1944216" cy="419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7334"/>
            <a:ext cx="4274996" cy="248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32040" y="1628800"/>
            <a:ext cx="3816424" cy="39604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Обтягиваем синтепоном пластиковую бутылку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44824"/>
            <a:ext cx="4320480" cy="4137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</a:t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лица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4" y="1628800"/>
            <a:ext cx="3775420" cy="41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3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132856"/>
            <a:ext cx="3816424" cy="3240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930741" cy="370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9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492896"/>
            <a:ext cx="3816424" cy="235209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ф</a:t>
            </a:r>
            <a:r>
              <a:rPr lang="ru-RU" sz="5400" dirty="0" smtClean="0"/>
              <a:t>ормируем</a:t>
            </a:r>
            <a:br>
              <a:rPr lang="ru-RU" sz="5400" dirty="0" smtClean="0"/>
            </a:br>
            <a:r>
              <a:rPr lang="ru-RU" sz="5400" dirty="0" smtClean="0"/>
              <a:t>щёки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80588"/>
            <a:ext cx="3248553" cy="41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2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3" y="620688"/>
            <a:ext cx="5404281" cy="9361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3240360" cy="432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01831" y="2473006"/>
            <a:ext cx="3816424" cy="235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ф</a:t>
            </a:r>
            <a:r>
              <a:rPr lang="ru-RU" sz="5400" dirty="0" smtClean="0"/>
              <a:t>ормируем подбородок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913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796ba613de5bdf78926fe280a7e14bf060c9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131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Aharoni</vt:lpstr>
      <vt:lpstr>Arbat</vt:lpstr>
      <vt:lpstr>Arial</vt:lpstr>
      <vt:lpstr>Calibri</vt:lpstr>
      <vt:lpstr>Times New Roman</vt:lpstr>
      <vt:lpstr>Wingdings</vt:lpstr>
      <vt:lpstr>Тема Office</vt:lpstr>
      <vt:lpstr>МУНИЦИПАЛЬНОЕ АВТОНОМНОЕ УЧРЕЖДЕНИЕ ДОПОЛНИТЕЛЬНОГО ОБРАЗОВАНИЯ  «ЦЕНТР ДОПОЛНИТЕЛЬНОГО ОБРАЗОВАНИЯ»  Г. БАЛАКОВО САРАТОВСКОЙ ОБЛАСТИ     Презентация   Изготовление куклы из капрона  «Добрая бабушка»  Автор презентации:  руководитель творческого объединения  «Конструирование и моделирование одежды (Театр моды «Интрига»)»  педагог высшей квалификационной категории Полякова Марина Николаевна   Балаково –2020</vt:lpstr>
      <vt:lpstr>Последовательность изготовления куклы</vt:lpstr>
      <vt:lpstr>  подбор пластиковой бутылки, по форме напоминающей силуэт тела      </vt:lpstr>
      <vt:lpstr>отрезаем 1\3 от пластиковой бутылки</vt:lpstr>
      <vt:lpstr>Обтягиваем синтепоном пластиковую бутылку</vt:lpstr>
      <vt:lpstr>  работаем над формирование лица    </vt:lpstr>
      <vt:lpstr>  формируем нос  </vt:lpstr>
      <vt:lpstr>формируем щёки</vt:lpstr>
      <vt:lpstr>          </vt:lpstr>
      <vt:lpstr>     изготовление причёски из ниток, прикрепление волос к голове   </vt:lpstr>
      <vt:lpstr>оформление внешнего облика куклы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Романтика и легкомысленность</dc:title>
  <dc:creator>obstinate</dc:creator>
  <dc:description>Шаблон презентации с сайта https://presentation-creation.ru/</dc:description>
  <cp:lastModifiedBy>Пользователь Windows</cp:lastModifiedBy>
  <cp:revision>575</cp:revision>
  <dcterms:created xsi:type="dcterms:W3CDTF">2018-02-25T09:09:03Z</dcterms:created>
  <dcterms:modified xsi:type="dcterms:W3CDTF">2020-08-20T17:03:35Z</dcterms:modified>
</cp:coreProperties>
</file>