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9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C2E"/>
    <a:srgbClr val="558739"/>
    <a:srgbClr val="DFCD49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8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889DD-2C24-4958-BE41-1DA600AAEB5D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3D44-0FF3-4080-B24D-6799802B6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752600"/>
            <a:ext cx="9144000" cy="1371600"/>
            <a:chOff x="0" y="1828800"/>
            <a:chExt cx="9144000" cy="1371600"/>
          </a:xfrm>
        </p:grpSpPr>
        <p:sp>
          <p:nvSpPr>
            <p:cNvPr id="5" name="Rectangle 4"/>
            <p:cNvSpPr/>
            <p:nvPr/>
          </p:nvSpPr>
          <p:spPr>
            <a:xfrm>
              <a:off x="0" y="1828800"/>
              <a:ext cx="9144000" cy="1371600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981200"/>
              <a:ext cx="9144000" cy="1066800"/>
            </a:xfrm>
            <a:prstGeom prst="rect">
              <a:avLst/>
            </a:prstGeom>
            <a:solidFill>
              <a:srgbClr val="EAEAEA">
                <a:alpha val="47451"/>
              </a:srgb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 smtClean="0">
                  <a:solidFill>
                    <a:srgbClr val="446C2E"/>
                  </a:solidFill>
                </a:rPr>
                <a:t>Хоровод </a:t>
              </a:r>
              <a:r>
                <a:rPr lang="ru-RU" sz="5400" b="1" dirty="0">
                  <a:solidFill>
                    <a:srgbClr val="446C2E"/>
                  </a:solidFill>
                </a:rPr>
                <a:t>весенних </a:t>
              </a:r>
              <a:r>
                <a:rPr lang="ru-RU" sz="5400" b="1" dirty="0" smtClean="0">
                  <a:solidFill>
                    <a:srgbClr val="446C2E"/>
                  </a:solidFill>
                </a:rPr>
                <a:t>затей</a:t>
              </a:r>
              <a:endParaRPr lang="en-US" sz="2000" b="1" dirty="0">
                <a:solidFill>
                  <a:srgbClr val="446C2E"/>
                </a:solidFill>
              </a:endParaRPr>
            </a:p>
          </p:txBody>
        </p:sp>
      </p:grpSp>
      <p:sp>
        <p:nvSpPr>
          <p:cNvPr id="7" name="Rectangle 5"/>
          <p:cNvSpPr/>
          <p:nvPr/>
        </p:nvSpPr>
        <p:spPr>
          <a:xfrm>
            <a:off x="152400" y="228600"/>
            <a:ext cx="9144000" cy="1066800"/>
          </a:xfrm>
          <a:prstGeom prst="rect">
            <a:avLst/>
          </a:prstGeom>
          <a:noFill/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446C2E"/>
                </a:solidFill>
              </a:rPr>
              <a:t>МАУДО «Центр дополнительного образования»</a:t>
            </a:r>
          </a:p>
          <a:p>
            <a:pPr algn="ctr"/>
            <a:r>
              <a:rPr lang="ru-RU" sz="2800" dirty="0" smtClean="0">
                <a:solidFill>
                  <a:srgbClr val="446C2E"/>
                </a:solidFill>
              </a:rPr>
              <a:t>г. Балаково</a:t>
            </a:r>
            <a:endParaRPr lang="en-US" sz="1050" dirty="0">
              <a:solidFill>
                <a:srgbClr val="446C2E"/>
              </a:solidFill>
            </a:endParaRPr>
          </a:p>
        </p:txBody>
      </p:sp>
      <p:pic>
        <p:nvPicPr>
          <p:cNvPr id="9218" name="Picture 2" descr="http://www.playcast.ru/uploads/2018/04/15/250543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CDOD\Downloads\vlist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5109765" cy="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3112770" y="1600593"/>
            <a:ext cx="2590800" cy="3961614"/>
            <a:chOff x="3112770" y="1600593"/>
            <a:chExt cx="2590800" cy="3961614"/>
          </a:xfrm>
        </p:grpSpPr>
        <p:pic>
          <p:nvPicPr>
            <p:cNvPr id="13314" name="Picture 2" descr="C:\Users\CDOD\Desktop\Чалевич_презентация\IMG_20190402_15475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821"/>
            <a:stretch/>
          </p:blipFill>
          <p:spPr bwMode="auto">
            <a:xfrm>
              <a:off x="3112770" y="1600593"/>
              <a:ext cx="2590800" cy="39616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5074920" y="4953000"/>
              <a:ext cx="457200" cy="457200"/>
              <a:chOff x="8382000" y="5334000"/>
              <a:chExt cx="457200" cy="457200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58199" y="53873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8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228600" y="533400"/>
            <a:ext cx="2494671" cy="3824891"/>
            <a:chOff x="228600" y="533400"/>
            <a:chExt cx="2494671" cy="3824891"/>
          </a:xfrm>
        </p:grpSpPr>
        <p:pic>
          <p:nvPicPr>
            <p:cNvPr id="4" name="Picture 5" descr="C:\Users\CDOD\Desktop\Чалевич_презентация\IMG_20190402_15451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93" r="2428"/>
            <a:stretch/>
          </p:blipFill>
          <p:spPr bwMode="auto">
            <a:xfrm>
              <a:off x="228600" y="533400"/>
              <a:ext cx="2494671" cy="38248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2057400" y="3733800"/>
              <a:ext cx="457200" cy="457200"/>
              <a:chOff x="8382000" y="5334000"/>
              <a:chExt cx="457200" cy="4572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458199" y="53873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7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6088380" y="2350411"/>
            <a:ext cx="2674620" cy="4015760"/>
            <a:chOff x="6088380" y="2350411"/>
            <a:chExt cx="2674620" cy="4015760"/>
          </a:xfrm>
        </p:grpSpPr>
        <p:pic>
          <p:nvPicPr>
            <p:cNvPr id="13315" name="Picture 3" descr="C:\Users\CDOD\Desktop\Чалевич_презентация\IMG_20190402_15482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60" r="6136"/>
            <a:stretch/>
          </p:blipFill>
          <p:spPr bwMode="auto">
            <a:xfrm>
              <a:off x="6088380" y="2350411"/>
              <a:ext cx="2674620" cy="40157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8153400" y="5791200"/>
              <a:ext cx="457200" cy="457200"/>
              <a:chOff x="8382000" y="5334000"/>
              <a:chExt cx="457200" cy="457200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458199" y="53873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9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0010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DOD\Downloads\vlist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5109765" cy="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6212482" y="2286000"/>
            <a:ext cx="2670810" cy="4077267"/>
            <a:chOff x="6212482" y="2286000"/>
            <a:chExt cx="2670810" cy="4077267"/>
          </a:xfrm>
        </p:grpSpPr>
        <p:pic>
          <p:nvPicPr>
            <p:cNvPr id="14339" name="Picture 3" descr="C:\Users\CDOD\Desktop\Чалевич_презентация\IMG_20190402_15504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42" r="5026"/>
            <a:stretch/>
          </p:blipFill>
          <p:spPr bwMode="auto">
            <a:xfrm>
              <a:off x="6212482" y="2286000"/>
              <a:ext cx="2670810" cy="40772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8153400" y="5791200"/>
              <a:ext cx="491491" cy="457200"/>
              <a:chOff x="8382000" y="5334000"/>
              <a:chExt cx="491491" cy="457200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12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3246120" y="1451610"/>
            <a:ext cx="2720339" cy="4042977"/>
            <a:chOff x="3246120" y="1451610"/>
            <a:chExt cx="2720339" cy="4042977"/>
          </a:xfrm>
        </p:grpSpPr>
        <p:pic>
          <p:nvPicPr>
            <p:cNvPr id="14338" name="Picture 2" descr="C:\Users\CDOD\Desktop\Чалевич_презентация\IMG_20190402_15500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86"/>
            <a:stretch/>
          </p:blipFill>
          <p:spPr bwMode="auto">
            <a:xfrm>
              <a:off x="3246120" y="1451610"/>
              <a:ext cx="2720339" cy="40429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5334000" y="4953000"/>
              <a:ext cx="491491" cy="457200"/>
              <a:chOff x="8382000" y="5334000"/>
              <a:chExt cx="491491" cy="4572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11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Группа 5"/>
          <p:cNvGrpSpPr/>
          <p:nvPr/>
        </p:nvGrpSpPr>
        <p:grpSpPr>
          <a:xfrm>
            <a:off x="381000" y="609600"/>
            <a:ext cx="2590800" cy="3966777"/>
            <a:chOff x="381000" y="609600"/>
            <a:chExt cx="2590800" cy="3966777"/>
          </a:xfrm>
        </p:grpSpPr>
        <p:pic>
          <p:nvPicPr>
            <p:cNvPr id="4" name="Picture 4" descr="C:\Users\CDOD\Desktop\Чалевич_презентация\IMG_20190402_15490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932" r="1"/>
            <a:stretch/>
          </p:blipFill>
          <p:spPr bwMode="auto">
            <a:xfrm>
              <a:off x="381000" y="609600"/>
              <a:ext cx="2590800" cy="3966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Группа 13"/>
            <p:cNvGrpSpPr/>
            <p:nvPr/>
          </p:nvGrpSpPr>
          <p:grpSpPr>
            <a:xfrm>
              <a:off x="2362200" y="3962400"/>
              <a:ext cx="491491" cy="457200"/>
              <a:chOff x="8382000" y="5334000"/>
              <a:chExt cx="491491" cy="457200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10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20216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CDOD\Downloads\vlist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5109765" cy="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19446" y="2133600"/>
            <a:ext cx="2755753" cy="4323969"/>
            <a:chOff x="6119446" y="2133600"/>
            <a:chExt cx="2755753" cy="4323969"/>
          </a:xfrm>
        </p:grpSpPr>
        <p:pic>
          <p:nvPicPr>
            <p:cNvPr id="15364" name="Picture 4" descr="C:\Users\CDOD\Desktop\Чалевич_презентация\IMG_20190402_15550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052" r="-1"/>
            <a:stretch/>
          </p:blipFill>
          <p:spPr bwMode="auto">
            <a:xfrm>
              <a:off x="6119446" y="2133600"/>
              <a:ext cx="2755753" cy="43239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8195309" y="5836920"/>
              <a:ext cx="491491" cy="457200"/>
              <a:chOff x="8382000" y="5334000"/>
              <a:chExt cx="491491" cy="457200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15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Группа 5"/>
          <p:cNvGrpSpPr/>
          <p:nvPr/>
        </p:nvGrpSpPr>
        <p:grpSpPr>
          <a:xfrm>
            <a:off x="3094892" y="1447800"/>
            <a:ext cx="2834640" cy="4203700"/>
            <a:chOff x="3094892" y="1447800"/>
            <a:chExt cx="2834640" cy="4203700"/>
          </a:xfrm>
        </p:grpSpPr>
        <p:pic>
          <p:nvPicPr>
            <p:cNvPr id="15363" name="Picture 3" descr="C:\Users\CDOD\Desktop\Чалевич_презентация\IMG_20190402_15541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85" r="5106"/>
            <a:stretch/>
          </p:blipFill>
          <p:spPr bwMode="auto">
            <a:xfrm>
              <a:off x="3094892" y="1447800"/>
              <a:ext cx="2834640" cy="4203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5299709" y="5029200"/>
              <a:ext cx="491491" cy="457200"/>
              <a:chOff x="8382000" y="5334000"/>
              <a:chExt cx="491491" cy="4572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14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228600" y="483870"/>
            <a:ext cx="2670810" cy="4007766"/>
            <a:chOff x="228600" y="483870"/>
            <a:chExt cx="2670810" cy="4007766"/>
          </a:xfrm>
        </p:grpSpPr>
        <p:pic>
          <p:nvPicPr>
            <p:cNvPr id="5" name="Picture 4" descr="C:\Users\CDOD\Desktop\Чалевич_презентация\IMG_20190402_15533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07" r="4245"/>
            <a:stretch/>
          </p:blipFill>
          <p:spPr bwMode="auto">
            <a:xfrm>
              <a:off x="228600" y="483870"/>
              <a:ext cx="2670810" cy="40077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2286000" y="3838384"/>
              <a:ext cx="491491" cy="457200"/>
              <a:chOff x="8382000" y="5334000"/>
              <a:chExt cx="491491" cy="457200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16291" y="538734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13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7793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DOD\Desktop\Чалевич_презентация\IMG_20190402_155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"/>
            <a:ext cx="468630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g.lenagold.ru/ram/rast/rastramk0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051" y="1085849"/>
            <a:ext cx="6400800" cy="46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159myt.storage.yandex.net/rdisk/c99ebf08eeb488f57d8b98aa7faf2f79849b08dccfdc739e9ae3f016d5e6071b/5ca3624a/PmCNTDyp8FKZ4QAHhwuR8lzbU3XkosUQGW_V4JGxehiPXhwUZHODlN1T3WxaOQPaq_J6bpmRyOJonT3VoXnDag==?uid=0&amp;filename=vin228.png&amp;disposition=inline&amp;hash=&amp;limit=0&amp;content_type=inline&amp;tknv=v2&amp;rtoken=v3qxn5H47Ldv&amp;force_default=no&amp;ycrid=na-269ee34301d66dbe89be26b7567ff312-downloader18h&amp;ts=5858c0a85a680&amp;s=064fcc0534e2b0264bab21751754719f7ebc307f980d4a16de3fe8ed88b5dc9c&amp;pb=U2FsdGVkX19gY5HxuAzF32ukesa7f7AzIrHwNlHAvIBmjcBwSVH9gdSnJ92GVYxxPir03XP0_gKvnofWEa4pI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4490" y="1220866"/>
            <a:ext cx="3352800" cy="22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687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DOD\Downloads\девочка с цвет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049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0" y="457200"/>
            <a:ext cx="47244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Здравствуй, Веснушка-Весна,</a:t>
            </a:r>
            <a:br>
              <a:rPr lang="ru-RU" sz="2800" dirty="0" smtClean="0"/>
            </a:br>
            <a:r>
              <a:rPr lang="ru-RU" sz="2800" dirty="0" smtClean="0"/>
              <a:t>Что, Весна, нам принесла?</a:t>
            </a:r>
            <a:endParaRPr lang="ru-RU" sz="2800" dirty="0"/>
          </a:p>
        </p:txBody>
      </p:sp>
      <p:pic>
        <p:nvPicPr>
          <p:cNvPr id="18434" name="Picture 2" descr="C:\Users\CDOD\Downloads\вес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60" y="304800"/>
            <a:ext cx="450029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159myt.storage.yandex.net/rdisk/c99ebf08eeb488f57d8b98aa7faf2f79849b08dccfdc739e9ae3f016d5e6071b/5ca3624a/PmCNTDyp8FKZ4QAHhwuR8lzbU3XkosUQGW_V4JGxehiPXhwUZHODlN1T3WxaOQPaq_J6bpmRyOJonT3VoXnDag==?uid=0&amp;filename=vin228.png&amp;disposition=inline&amp;hash=&amp;limit=0&amp;content_type=inline&amp;tknv=v2&amp;rtoken=v3qxn5H47Ldv&amp;force_default=no&amp;ycrid=na-269ee34301d66dbe89be26b7567ff312-downloader18h&amp;ts=5858c0a85a680&amp;s=064fcc0534e2b0264bab21751754719f7ebc307f980d4a16de3fe8ed88b5dc9c&amp;pb=U2FsdGVkX19gY5HxuAzF32ukesa7f7AzIrHwNlHAvIBmjcBwSVH9gdSnJ92GVYxxPir03XP0_gKvnofWEa4pI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143363"/>
            <a:ext cx="3352800" cy="22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822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94" y="129809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446C2E"/>
                </a:solidFill>
              </a:rPr>
              <a:t>Приметы весны</a:t>
            </a:r>
            <a:endParaRPr lang="en-US" dirty="0">
              <a:solidFill>
                <a:srgbClr val="446C2E"/>
              </a:solidFill>
            </a:endParaRPr>
          </a:p>
        </p:txBody>
      </p:sp>
      <p:pic>
        <p:nvPicPr>
          <p:cNvPr id="3074" name="Picture 2" descr="H:\Приметы вес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788" y="1295400"/>
            <a:ext cx="6140612" cy="53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97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xxlbook.ru/imgh118184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7" t="4328" r="3046" b="5449"/>
          <a:stretch/>
        </p:blipFill>
        <p:spPr bwMode="auto">
          <a:xfrm>
            <a:off x="3812232" y="5709"/>
            <a:ext cx="5301288" cy="6825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wiki.vladimir.i-edu.ru/images/a/a3/%D0%A1%D0%BE%D0%BB%D0%BD%D1%8B%D1%88%D0%BA%D0%BE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228600"/>
            <a:ext cx="64960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559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papers-fenix.eu/full/141216/173703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72499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094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rtageless.com/images/gallery/artist/chemakin/chemakin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458" y="457200"/>
            <a:ext cx="8765336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laycast.ru/uploads/2018/04/15/250543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556" y="118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529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td1.mycdn.me/image?id=863294099527&amp;t=20&amp;plc=WEB&amp;tkn=*XM4BPCGyHztDMNMyFLfWK5bg9B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" y="381000"/>
            <a:ext cx="4572000" cy="3994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nastol.com.ua/pic/201308/2560x1600/nastol.com.ua-57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6776"/>
            <a:ext cx="498348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thumbs.gfycat.com/NeatIdenticalBovine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8290"/>
            <a:ext cx="3118485" cy="31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68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7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Народные тряпичные куклы для весенних </a:t>
            </a:r>
            <a:r>
              <a:rPr lang="ru-RU" sz="2800" dirty="0" err="1" smtClean="0"/>
              <a:t>закличек</a:t>
            </a:r>
            <a:endParaRPr lang="ru-RU" sz="2800" dirty="0"/>
          </a:p>
        </p:txBody>
      </p:sp>
      <p:pic>
        <p:nvPicPr>
          <p:cNvPr id="10245" name="Picture 5" descr="C:\Users\CDOD\Desktop\Чалевич_презентация\Кукла Первоцв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573" y="92583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CDOD\Desktop\Чалевич_презентация\Кукла Веснян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820" y="91059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CDOD\Desktop\Чалевич_презентация\Кукла Мартинич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182" y="400050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CDOD\Desktop\Чалевич_презентация\Кукла Сорока (Жаворонок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228600" y="762000"/>
            <a:ext cx="2228850" cy="1905000"/>
            <a:chOff x="228600" y="762000"/>
            <a:chExt cx="2228850" cy="1905000"/>
          </a:xfrm>
        </p:grpSpPr>
        <p:sp>
          <p:nvSpPr>
            <p:cNvPr id="5" name="Пятно 2 4"/>
            <p:cNvSpPr/>
            <p:nvPr/>
          </p:nvSpPr>
          <p:spPr>
            <a:xfrm>
              <a:off x="228600" y="762000"/>
              <a:ext cx="2228850" cy="1905000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 rot="19874655">
              <a:off x="542639" y="1397723"/>
              <a:ext cx="14573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Кукла</a:t>
              </a:r>
            </a:p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Веснянка</a:t>
              </a:r>
              <a:endParaRPr lang="ru-RU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248150" y="799017"/>
            <a:ext cx="2228850" cy="1905000"/>
            <a:chOff x="4248150" y="799017"/>
            <a:chExt cx="2228850" cy="1905000"/>
          </a:xfrm>
        </p:grpSpPr>
        <p:sp>
          <p:nvSpPr>
            <p:cNvPr id="18" name="Пятно 2 17"/>
            <p:cNvSpPr/>
            <p:nvPr/>
          </p:nvSpPr>
          <p:spPr>
            <a:xfrm>
              <a:off x="4248150" y="799017"/>
              <a:ext cx="2228850" cy="1905000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 rot="19874655">
              <a:off x="4554904" y="1387730"/>
              <a:ext cx="14573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Кукла</a:t>
              </a:r>
            </a:p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Первоцвет</a:t>
              </a:r>
              <a:endParaRPr lang="ru-RU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915150" y="3409950"/>
            <a:ext cx="2228850" cy="1905000"/>
            <a:chOff x="6915150" y="3409950"/>
            <a:chExt cx="2228850" cy="1905000"/>
          </a:xfrm>
        </p:grpSpPr>
        <p:sp>
          <p:nvSpPr>
            <p:cNvPr id="20" name="Пятно 2 19"/>
            <p:cNvSpPr/>
            <p:nvPr/>
          </p:nvSpPr>
          <p:spPr>
            <a:xfrm>
              <a:off x="6915150" y="3409950"/>
              <a:ext cx="2228850" cy="1905000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 rot="19874655">
              <a:off x="7108222" y="4025067"/>
              <a:ext cx="163266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Кукла</a:t>
              </a:r>
            </a:p>
            <a:p>
              <a:pPr algn="ctr"/>
              <a:r>
                <a:rPr lang="ru-RU" sz="1900" b="1" dirty="0" err="1" smtClean="0">
                  <a:solidFill>
                    <a:schemeClr val="bg1"/>
                  </a:solidFill>
                </a:rPr>
                <a:t>Мартиничка</a:t>
              </a:r>
              <a:endParaRPr lang="ru-RU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42332" y="3516630"/>
            <a:ext cx="2228850" cy="1905000"/>
            <a:chOff x="2642332" y="3516630"/>
            <a:chExt cx="2228850" cy="1905000"/>
          </a:xfrm>
        </p:grpSpPr>
        <p:sp>
          <p:nvSpPr>
            <p:cNvPr id="22" name="Пятно 2 21"/>
            <p:cNvSpPr/>
            <p:nvPr/>
          </p:nvSpPr>
          <p:spPr>
            <a:xfrm>
              <a:off x="2642332" y="3516630"/>
              <a:ext cx="2228850" cy="1905000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 rot="19874655">
              <a:off x="2949086" y="4105343"/>
              <a:ext cx="14573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Кукла</a:t>
              </a:r>
            </a:p>
            <a:p>
              <a:pPr algn="ctr"/>
              <a:r>
                <a:rPr lang="ru-RU" sz="1900" b="1" dirty="0" smtClean="0">
                  <a:solidFill>
                    <a:schemeClr val="bg1"/>
                  </a:solidFill>
                </a:rPr>
                <a:t>Сорока</a:t>
              </a:r>
              <a:endParaRPr lang="ru-RU" sz="1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7434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88566" cy="1143000"/>
          </a:xfrm>
        </p:spPr>
        <p:txBody>
          <a:bodyPr>
            <a:noAutofit/>
          </a:bodyPr>
          <a:lstStyle/>
          <a:p>
            <a:pPr>
              <a:tabLst>
                <a:tab pos="182563" algn="l"/>
              </a:tabLst>
            </a:pPr>
            <a:r>
              <a:rPr lang="ru-RU" sz="2800" dirty="0" smtClean="0"/>
              <a:t>Последовательность выполнения работы</a:t>
            </a:r>
            <a:endParaRPr lang="ru-RU" sz="28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52400" y="906780"/>
            <a:ext cx="2767013" cy="3689351"/>
            <a:chOff x="152400" y="906780"/>
            <a:chExt cx="2767013" cy="3689351"/>
          </a:xfrm>
        </p:grpSpPr>
        <p:pic>
          <p:nvPicPr>
            <p:cNvPr id="11266" name="Picture 2" descr="C:\Users\CDOD\Desktop\Чалевич_презентация\IMG_20190402_15352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06780"/>
              <a:ext cx="2767013" cy="3689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2286000" y="3962400"/>
              <a:ext cx="468630" cy="457200"/>
              <a:chOff x="2286000" y="3962400"/>
              <a:chExt cx="468630" cy="457200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2286000" y="39624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373629" y="40157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1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3133755" y="1541392"/>
            <a:ext cx="2828895" cy="3730484"/>
            <a:chOff x="3133755" y="1541392"/>
            <a:chExt cx="2828895" cy="3730484"/>
          </a:xfrm>
        </p:grpSpPr>
        <p:pic>
          <p:nvPicPr>
            <p:cNvPr id="11267" name="Picture 3" descr="C:\Users\CDOD\Desktop\Чалевич_презентация\IMG_20190402_15402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55" y="1541392"/>
              <a:ext cx="2828895" cy="37304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5334000" y="4665679"/>
              <a:ext cx="480060" cy="457200"/>
              <a:chOff x="5334000" y="4665679"/>
              <a:chExt cx="480060" cy="457200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5334000" y="4665679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33059" y="4719019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2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6172200" y="2759075"/>
            <a:ext cx="2792766" cy="3744629"/>
            <a:chOff x="6172200" y="2759075"/>
            <a:chExt cx="2792766" cy="3744629"/>
          </a:xfrm>
        </p:grpSpPr>
        <p:pic>
          <p:nvPicPr>
            <p:cNvPr id="11268" name="Picture 4" descr="C:\Users\CDOD\Desktop\Чалевич_презентация\IMG_20190402_1541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759075"/>
              <a:ext cx="2792766" cy="3744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8382000" y="5943600"/>
              <a:ext cx="457200" cy="457200"/>
              <a:chOff x="8382000" y="5943600"/>
              <a:chExt cx="457200" cy="457200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8382000" y="59436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58199" y="598932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3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4" name="Picture 4" descr="C:\Users\CDOD\Downloads\vlist2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8934" y="758190"/>
            <a:ext cx="5109765" cy="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630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40030" y="533400"/>
            <a:ext cx="2594610" cy="3758899"/>
            <a:chOff x="240030" y="533400"/>
            <a:chExt cx="2594610" cy="3758899"/>
          </a:xfrm>
        </p:grpSpPr>
        <p:pic>
          <p:nvPicPr>
            <p:cNvPr id="4" name="Picture 5" descr="C:\Users\CDOD\Desktop\Чалевич_презентация\IMG_20190402_15415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46" r="6853"/>
            <a:stretch/>
          </p:blipFill>
          <p:spPr bwMode="auto">
            <a:xfrm>
              <a:off x="240030" y="533400"/>
              <a:ext cx="2594610" cy="37588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2244090" y="3733800"/>
              <a:ext cx="457200" cy="457200"/>
              <a:chOff x="2244090" y="3733800"/>
              <a:chExt cx="457200" cy="457200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2244090" y="37338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308859" y="37871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4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3124200" y="1143000"/>
            <a:ext cx="2692160" cy="3856338"/>
            <a:chOff x="3124200" y="1143000"/>
            <a:chExt cx="2692160" cy="3856338"/>
          </a:xfrm>
        </p:grpSpPr>
        <p:pic>
          <p:nvPicPr>
            <p:cNvPr id="12290" name="Picture 2" descr="C:\Users\CDOD\Desktop\Чалевич_презентация\IMG_20190402_15425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143000"/>
              <a:ext cx="2692160" cy="38563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5234940" y="4419600"/>
              <a:ext cx="457200" cy="457200"/>
              <a:chOff x="5234940" y="4419600"/>
              <a:chExt cx="457200" cy="457200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5234940" y="44196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299709" y="44729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5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6074769" y="2027444"/>
            <a:ext cx="2916831" cy="3888724"/>
            <a:chOff x="6074769" y="2027444"/>
            <a:chExt cx="2916831" cy="3888724"/>
          </a:xfrm>
        </p:grpSpPr>
        <p:pic>
          <p:nvPicPr>
            <p:cNvPr id="12291" name="Picture 3" descr="C:\Users\CDOD\Desktop\Чалевич_презентация\IMG_20190402_15434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769" y="2027444"/>
              <a:ext cx="2916831" cy="38887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8382000" y="5334000"/>
              <a:ext cx="457200" cy="457200"/>
              <a:chOff x="8382000" y="5334000"/>
              <a:chExt cx="457200" cy="457200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8382000" y="5334000"/>
                <a:ext cx="457200" cy="4572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46769" y="5387340"/>
                <a:ext cx="381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6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2292" name="Picture 4" descr="C:\Users\CDOD\Downloads\vlist2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5109765" cy="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2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7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473</Template>
  <TotalTime>1</TotalTime>
  <Words>50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473</vt:lpstr>
      <vt:lpstr>Слайд 1</vt:lpstr>
      <vt:lpstr>Приметы весны</vt:lpstr>
      <vt:lpstr>Слайд 3</vt:lpstr>
      <vt:lpstr>Слайд 4</vt:lpstr>
      <vt:lpstr>Слайд 5</vt:lpstr>
      <vt:lpstr>Слайд 6</vt:lpstr>
      <vt:lpstr>Народные тряпичные куклы для весенних закличек</vt:lpstr>
      <vt:lpstr>Последовательность выполнения работы</vt:lpstr>
      <vt:lpstr>Слайд 9</vt:lpstr>
      <vt:lpstr>Слайд 10</vt:lpstr>
      <vt:lpstr>Слайд 11</vt:lpstr>
      <vt:lpstr>Слайд 12</vt:lpstr>
      <vt:lpstr>Слайд 13</vt:lpstr>
      <vt:lpstr>Слайд 14</vt:lpstr>
      <vt:lpstr>Здравствуй, Веснушка-Весна, Что, Весна, нам принесла?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Лена</cp:lastModifiedBy>
  <cp:revision>1</cp:revision>
  <dcterms:created xsi:type="dcterms:W3CDTF">2019-09-01T16:06:51Z</dcterms:created>
  <dcterms:modified xsi:type="dcterms:W3CDTF">2019-09-01T16:08:03Z</dcterms:modified>
</cp:coreProperties>
</file>