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643050"/>
            <a:ext cx="7851648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МУНИЦИПАЛЬНОЕ АВТОНОМНОЕ УЧРЕЖДЕНИЕ ДОПОЛНИТЕЛЬНОГО ОБРАЗОВАНИЯ</a:t>
            </a:r>
            <a:br>
              <a:rPr lang="ru-RU" sz="2800" dirty="0" smtClean="0"/>
            </a:br>
            <a:r>
              <a:rPr lang="ru-RU" sz="2800" dirty="0" smtClean="0"/>
              <a:t> «ЦЕНТР ДОПОЛНИТЕЛЬНОГО ОБРАЗОВАНИЯ» </a:t>
            </a:r>
            <a:r>
              <a:rPr lang="ru-RU" sz="2800" dirty="0" err="1" smtClean="0"/>
              <a:t>г.Балаково</a:t>
            </a:r>
            <a:r>
              <a:rPr lang="ru-RU" sz="2800" dirty="0" smtClean="0"/>
              <a:t> Саратовской области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28536"/>
            <a:ext cx="9144000" cy="334373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400" dirty="0" smtClean="0"/>
              <a:t>Цветик-</a:t>
            </a:r>
            <a:r>
              <a:rPr lang="ru-RU" sz="4400" dirty="0" err="1" smtClean="0"/>
              <a:t>круговертик</a:t>
            </a:r>
            <a:endParaRPr lang="ru-RU" sz="44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 algn="ctr"/>
            <a:r>
              <a:rPr lang="ru-RU" sz="2000" dirty="0" smtClean="0"/>
              <a:t>Педагог дополнительного образования  Полякова Марина Николаевна</a:t>
            </a:r>
          </a:p>
          <a:p>
            <a:pPr algn="ctr"/>
            <a:r>
              <a:rPr lang="ru-RU" sz="2000" dirty="0" smtClean="0"/>
              <a:t>г. Балаково 2016 г.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Заполняем полностью круг лентой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admin\Desktop\цветик\л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00240"/>
            <a:ext cx="5524500" cy="413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Готовые цветочки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dmin\Desktop\цветик\л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276475"/>
            <a:ext cx="6715172" cy="413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7250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Удачи в изготовлении!</a:t>
            </a:r>
            <a:br>
              <a:rPr lang="ru-RU" dirty="0" smtClean="0"/>
            </a:br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Вырезаем круг из картона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цветик\л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3116"/>
            <a:ext cx="5524500" cy="413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Делаем отверстие в центре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цветик\л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5" y="2093913"/>
            <a:ext cx="5524500" cy="413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Приготовим  ленты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цветик\л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2313" y="2214555"/>
            <a:ext cx="5524500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Шнуруем через край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цветик\л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7188" y="2184400"/>
            <a:ext cx="5524500" cy="413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Получили 7 обмоток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цветик\л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071678"/>
            <a:ext cx="5524500" cy="413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Завяжем узел на широкой ленте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цветик\л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7675" y="2093913"/>
            <a:ext cx="5524500" cy="413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Узел оставляем внизу цветка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цветик\л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71678"/>
            <a:ext cx="5524500" cy="413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Чередуем плетение через ленту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esktop\цветик\л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7675" y="2001838"/>
            <a:ext cx="5524500" cy="413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</TotalTime>
  <Words>57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Constantia</vt:lpstr>
      <vt:lpstr>Wingdings 2</vt:lpstr>
      <vt:lpstr>Поток</vt:lpstr>
      <vt:lpstr>МУНИЦИПАЛЬНОЕ АВТОНОМНОЕ УЧРЕЖДЕНИЕ ДОПОЛНИТЕЛЬНОГО ОБРАЗОВАНИЯ  «ЦЕНТР ДОПОЛНИТЕЛЬНОГО ОБРАЗОВАНИЯ» г.Балаково Саратовской области</vt:lpstr>
      <vt:lpstr>Вырезаем круг из картона</vt:lpstr>
      <vt:lpstr>Делаем отверстие в центре </vt:lpstr>
      <vt:lpstr>Приготовим  ленты</vt:lpstr>
      <vt:lpstr>Шнуруем через край</vt:lpstr>
      <vt:lpstr>Получили 7 обмоток</vt:lpstr>
      <vt:lpstr>Завяжем узел на широкой ленте</vt:lpstr>
      <vt:lpstr>Узел оставляем внизу цветка</vt:lpstr>
      <vt:lpstr>Чередуем плетение через ленту</vt:lpstr>
      <vt:lpstr>Заполняем полностью круг лентой</vt:lpstr>
      <vt:lpstr>Готовые цветочки</vt:lpstr>
      <vt:lpstr>Удачи в изготовлении! СПАСИБО ЗА ВНИМАНИЕ!!!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УЧРЕЖДЕНИЕ ДОПОЛНИТЕЛЬНОГО ОБРАЗОВАНИЯ  «ЦЕНТР ДОПОЛНИТЕЛЬНОГО ОБРАЗОВАНИЯ» г.Балаково Саратовская область</dc:title>
  <dc:creator>admin</dc:creator>
  <cp:lastModifiedBy>IZE</cp:lastModifiedBy>
  <cp:revision>8</cp:revision>
  <dcterms:created xsi:type="dcterms:W3CDTF">2016-08-15T15:19:11Z</dcterms:created>
  <dcterms:modified xsi:type="dcterms:W3CDTF">2016-11-15T13:09:45Z</dcterms:modified>
</cp:coreProperties>
</file>