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8" r:id="rId8"/>
    <p:sldId id="269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159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49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32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83634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581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8243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199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9935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10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425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19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46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247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51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94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71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12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CE4B62A-7C4A-44DA-BDA5-AA0DBF54ABC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AF9596-7591-4686-AB16-4CA7C3A79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4867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8870" y="397565"/>
            <a:ext cx="10668000" cy="5976731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УЧРЕЖДЕНИЕ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«ЦЕНТР ДОПОЛНИТЕЛЬНОГО ОБРАЗОВАНИЯ»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БАЛАКОВО САРАТОВСКОЙ ОБЛАСТИ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Arbat" pitchFamily="2" charset="0"/>
                <a:cs typeface="Times New Roman" pitchFamily="18" charset="0"/>
              </a:rPr>
              <a:t>Презентация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Arbat" pitchFamily="2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Arbat" pitchFamily="2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>Изготовление БРОШИ «ТУЧКА»</a:t>
            </a:r>
            <a:br>
              <a:rPr lang="ru-RU" sz="32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>для коллекции</a:t>
            </a:r>
            <a:br>
              <a:rPr lang="ru-RU" sz="32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>театра  моды «Интрига»</a:t>
            </a:r>
            <a:r>
              <a:rPr lang="ru-RU" sz="28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> Автор презентации:</a:t>
            </a:r>
            <a:b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>педагог  дополнительного образования МАУДО ЦДО</a:t>
            </a:r>
            <a:b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>Полякова  Марина  Николаевна</a:t>
            </a:r>
            <a:b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>Творческое объединение «Конструирование и моделирование одежды (Театр моды «Интрига»)»</a:t>
            </a:r>
          </a:p>
          <a:p>
            <a:pPr algn="ctr"/>
            <a:r>
              <a:rPr lang="ru-RU" sz="18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/>
            </a:r>
            <a:br>
              <a:rPr lang="ru-RU" sz="18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1800" b="1" dirty="0" smtClean="0">
                <a:latin typeface="Arbat" pitchFamily="2" charset="0"/>
                <a:cs typeface="Aharoni" pitchFamily="2" charset="-79"/>
              </a:rPr>
              <a:t>Балаково –2019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5132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0645" y="1639784"/>
            <a:ext cx="4697544" cy="497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33768" y="331305"/>
            <a:ext cx="11679936" cy="1590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bat" pitchFamily="2" charset="0"/>
                <a:ea typeface="+mn-ea"/>
                <a:cs typeface="Times New Roman" panose="02020603050405020304" pitchFamily="18" charset="0"/>
              </a:rPr>
              <a:t>Образец готового изделия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Arbat" pitchFamily="2" charset="0"/>
                <a:cs typeface="Times New Roman" panose="02020603050405020304" pitchFamily="18" charset="0"/>
              </a:rPr>
              <a:t>БРОШ «ТУЧКА»</a:t>
            </a:r>
            <a:endParaRPr kumimoji="0" lang="ru-RU" sz="4000" b="0" i="0" u="none" strike="noStrike" kern="1200" cap="none" spc="0" normalizeH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bat" pitchFamily="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35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" y="320041"/>
            <a:ext cx="11679936" cy="9479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>
                <a:latin typeface="Arbat" pitchFamily="2" charset="0"/>
                <a:cs typeface="Times New Roman" panose="02020603050405020304" pitchFamily="18" charset="0"/>
              </a:rPr>
              <a:t>Материалы и инструменты для изготовления </a:t>
            </a:r>
            <a:r>
              <a:rPr lang="ru-RU" sz="4000" dirty="0" smtClean="0">
                <a:latin typeface="Arbat" pitchFamily="2" charset="0"/>
                <a:cs typeface="Times New Roman" panose="02020603050405020304" pitchFamily="18" charset="0"/>
              </a:rPr>
              <a:t>броши</a:t>
            </a:r>
            <a:endParaRPr lang="ru-RU" sz="4000" dirty="0">
              <a:latin typeface="Arbat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5" y="1827356"/>
            <a:ext cx="6185055" cy="443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0676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54016" y="2188422"/>
            <a:ext cx="6291036" cy="429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00029" y="198782"/>
            <a:ext cx="11679936" cy="1789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bat" pitchFamily="2" charset="0"/>
                <a:ea typeface="+mn-ea"/>
                <a:cs typeface="Times New Roman" panose="02020603050405020304" pitchFamily="18" charset="0"/>
              </a:rPr>
              <a:t>Прикладываем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bat" pitchFamily="2" charset="0"/>
                <a:ea typeface="+mn-ea"/>
                <a:cs typeface="Times New Roman" panose="02020603050405020304" pitchFamily="18" charset="0"/>
              </a:rPr>
              <a:t> шаблон изделия к двойной 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Arbat" pitchFamily="2" charset="0"/>
                <a:cs typeface="Times New Roman" panose="02020603050405020304" pitchFamily="18" charset="0"/>
              </a:rPr>
              <a:t>ткани (шелк и капрон) с разметкой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Arbat" pitchFamily="2" charset="0"/>
                <a:cs typeface="Times New Roman" panose="02020603050405020304" pitchFamily="18" charset="0"/>
              </a:rPr>
              <a:t>по направлению нити основы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bat" pitchFamily="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34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7" y="2133598"/>
            <a:ext cx="3336038" cy="250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83" y="3286539"/>
            <a:ext cx="3611747" cy="240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334" y="4094922"/>
            <a:ext cx="3607296" cy="238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73525" y="185530"/>
            <a:ext cx="11679936" cy="184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Arbat" pitchFamily="2" charset="0"/>
                <a:cs typeface="Times New Roman" panose="02020603050405020304" pitchFamily="18" charset="0"/>
              </a:rPr>
              <a:t>«Рисуем» на  ткани тучку на  несколько сантиметров больше шаблона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Arbat" pitchFamily="2" charset="0"/>
                <a:cs typeface="Times New Roman" panose="02020603050405020304" pitchFamily="18" charset="0"/>
              </a:rPr>
              <a:t>и вырезаем по контуру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bat" pitchFamily="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7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6349" y="859534"/>
            <a:ext cx="4082726" cy="632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73525" y="185530"/>
            <a:ext cx="11679936" cy="1590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4000" noProof="0" dirty="0" smtClean="0">
                <a:solidFill>
                  <a:schemeClr val="bg2">
                    <a:lumMod val="75000"/>
                  </a:schemeClr>
                </a:solidFill>
                <a:latin typeface="Arbat" pitchFamily="2" charset="0"/>
                <a:cs typeface="Times New Roman" panose="02020603050405020304" pitchFamily="18" charset="0"/>
              </a:rPr>
              <a:t>Делаем стяжку по краю будущей броши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bat" pitchFamily="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073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39"/>
          <a:stretch>
            <a:fillRect/>
          </a:stretch>
        </p:blipFill>
        <p:spPr>
          <a:xfrm rot="10800000">
            <a:off x="689113" y="1913083"/>
            <a:ext cx="3631094" cy="30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1988" y="3162263"/>
            <a:ext cx="3090674" cy="301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6223" y="1952740"/>
            <a:ext cx="3132549" cy="330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73525" y="185530"/>
            <a:ext cx="11679936" cy="1590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bat" pitchFamily="2" charset="0"/>
                <a:ea typeface="+mn-ea"/>
                <a:cs typeface="Times New Roman" panose="02020603050405020304" pitchFamily="18" charset="0"/>
              </a:rPr>
              <a:t>Соединяем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bat" pitchFamily="2" charset="0"/>
                <a:ea typeface="+mn-ea"/>
                <a:cs typeface="Times New Roman" panose="02020603050405020304" pitchFamily="18" charset="0"/>
              </a:rPr>
              <a:t> все края будущей броши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bat" pitchFamily="2" charset="0"/>
                <a:ea typeface="+mn-ea"/>
                <a:cs typeface="Times New Roman" panose="02020603050405020304" pitchFamily="18" charset="0"/>
              </a:rPr>
              <a:t>и фиксируем линии объема</a:t>
            </a:r>
          </a:p>
        </p:txBody>
      </p:sp>
    </p:spTree>
    <p:extLst>
      <p:ext uri="{BB962C8B-B14F-4D97-AF65-F5344CB8AC3E}">
        <p14:creationId xmlns="" xmlns:p14="http://schemas.microsoft.com/office/powerpoint/2010/main" val="130550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49218" y="1916661"/>
            <a:ext cx="6107052" cy="458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39786" y="357809"/>
            <a:ext cx="11679936" cy="1590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bat" pitchFamily="2" charset="0"/>
                <a:ea typeface="+mn-ea"/>
                <a:cs typeface="Times New Roman" panose="02020603050405020304" pitchFamily="18" charset="0"/>
              </a:rPr>
              <a:t>Пришиваем бахрому с изнаночной стороны будущей броши сметочным швом</a:t>
            </a:r>
          </a:p>
        </p:txBody>
      </p:sp>
    </p:spTree>
    <p:extLst>
      <p:ext uri="{BB962C8B-B14F-4D97-AF65-F5344CB8AC3E}">
        <p14:creationId xmlns="" xmlns:p14="http://schemas.microsoft.com/office/powerpoint/2010/main" val="256956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2" y="2161829"/>
            <a:ext cx="4819650" cy="361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1193" y="1558429"/>
            <a:ext cx="3614737" cy="4821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3768" y="331305"/>
            <a:ext cx="11679936" cy="1590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bat" pitchFamily="2" charset="0"/>
                <a:ea typeface="+mn-ea"/>
                <a:cs typeface="Times New Roman" panose="02020603050405020304" pitchFamily="18" charset="0"/>
              </a:rPr>
              <a:t>Изготавливаем основу для изнаночной стороны броши из плотного материала или искусственной кожи</a:t>
            </a:r>
          </a:p>
        </p:txBody>
      </p:sp>
    </p:spTree>
    <p:extLst>
      <p:ext uri="{BB962C8B-B14F-4D97-AF65-F5344CB8AC3E}">
        <p14:creationId xmlns="" xmlns:p14="http://schemas.microsoft.com/office/powerpoint/2010/main" val="203706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4989" y="2071068"/>
            <a:ext cx="3543969" cy="343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5623" y="2942589"/>
            <a:ext cx="3232404" cy="317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596" y="2059475"/>
            <a:ext cx="3212915" cy="321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3768" y="331305"/>
            <a:ext cx="11679936" cy="1590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bat" pitchFamily="2" charset="0"/>
                <a:ea typeface="+mn-ea"/>
                <a:cs typeface="Times New Roman" panose="02020603050405020304" pitchFamily="18" charset="0"/>
              </a:rPr>
              <a:t>Пришиваем к основе застежку и фиксируем изнаночную сторону броши к 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bat" pitchFamily="2" charset="0"/>
                <a:ea typeface="+mn-ea"/>
                <a:cs typeface="Times New Roman" panose="02020603050405020304" pitchFamily="18" charset="0"/>
              </a:rPr>
              <a:t>тучке </a:t>
            </a:r>
            <a:endParaRPr kumimoji="0" lang="ru-RU" sz="4000" b="0" i="0" u="none" strike="noStrike" kern="1200" cap="none" spc="0" normalizeH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bat" pitchFamily="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0780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220</TotalTime>
  <Words>95</Words>
  <Application>Microsoft Office PowerPoint</Application>
  <PresentationFormat>Произвольный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Марина</dc:creator>
  <cp:lastModifiedBy>Настя</cp:lastModifiedBy>
  <cp:revision>22</cp:revision>
  <dcterms:created xsi:type="dcterms:W3CDTF">2019-02-12T18:40:47Z</dcterms:created>
  <dcterms:modified xsi:type="dcterms:W3CDTF">2019-07-05T12:05:35Z</dcterms:modified>
</cp:coreProperties>
</file>